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67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4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401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38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888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703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112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7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35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682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966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A93E7-6EA1-4E6F-9F25-0B1DB0F6ACED}" type="datetimeFigureOut">
              <a:rPr lang="en-US" smtClean="0"/>
              <a:t>30/11/2020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9BCCB8-8F33-44B6-9747-02D6258E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290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Prepositional Phrase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By</a:t>
            </a:r>
          </a:p>
          <a:p>
            <a:endParaRPr lang="en-US" dirty="0"/>
          </a:p>
          <a:p>
            <a:r>
              <a:rPr lang="en-US" dirty="0" smtClean="0"/>
              <a:t>Narendra Gawali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80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4716"/>
            <a:ext cx="12192000" cy="7465325"/>
          </a:xfrm>
        </p:spPr>
      </p:pic>
    </p:spTree>
    <p:extLst>
      <p:ext uri="{BB962C8B-B14F-4D97-AF65-F5344CB8AC3E}">
        <p14:creationId xmlns:p14="http://schemas.microsoft.com/office/powerpoint/2010/main" val="8440881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478"/>
            <a:ext cx="12192000" cy="7219666"/>
          </a:xfrm>
        </p:spPr>
      </p:pic>
    </p:spTree>
    <p:extLst>
      <p:ext uri="{BB962C8B-B14F-4D97-AF65-F5344CB8AC3E}">
        <p14:creationId xmlns:p14="http://schemas.microsoft.com/office/powerpoint/2010/main" val="6437644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900">
        <p14:warp dir="i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478"/>
            <a:ext cx="12192000" cy="7383439"/>
          </a:xfrm>
        </p:spPr>
      </p:pic>
    </p:spTree>
    <p:extLst>
      <p:ext uri="{BB962C8B-B14F-4D97-AF65-F5344CB8AC3E}">
        <p14:creationId xmlns:p14="http://schemas.microsoft.com/office/powerpoint/2010/main" val="3468142801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5"/>
            <a:ext cx="12192000" cy="7192370"/>
          </a:xfrm>
        </p:spPr>
      </p:pic>
    </p:spTree>
    <p:extLst>
      <p:ext uri="{BB962C8B-B14F-4D97-AF65-F5344CB8AC3E}">
        <p14:creationId xmlns:p14="http://schemas.microsoft.com/office/powerpoint/2010/main" val="36110305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0125"/>
            <a:ext cx="12192000" cy="7192370"/>
          </a:xfrm>
        </p:spPr>
      </p:pic>
    </p:spTree>
    <p:extLst>
      <p:ext uri="{BB962C8B-B14F-4D97-AF65-F5344CB8AC3E}">
        <p14:creationId xmlns:p14="http://schemas.microsoft.com/office/powerpoint/2010/main" val="23574502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6477"/>
            <a:ext cx="12192000" cy="7615450"/>
          </a:xfrm>
        </p:spPr>
      </p:pic>
    </p:spTree>
    <p:extLst>
      <p:ext uri="{BB962C8B-B14F-4D97-AF65-F5344CB8AC3E}">
        <p14:creationId xmlns:p14="http://schemas.microsoft.com/office/powerpoint/2010/main" val="1880046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830"/>
            <a:ext cx="12192000" cy="7397087"/>
          </a:xfrm>
        </p:spPr>
      </p:pic>
    </p:spTree>
    <p:extLst>
      <p:ext uri="{BB962C8B-B14F-4D97-AF65-F5344CB8AC3E}">
        <p14:creationId xmlns:p14="http://schemas.microsoft.com/office/powerpoint/2010/main" val="486702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95534"/>
            <a:ext cx="12192000" cy="7383437"/>
          </a:xfrm>
        </p:spPr>
      </p:pic>
    </p:spTree>
    <p:extLst>
      <p:ext uri="{BB962C8B-B14F-4D97-AF65-F5344CB8AC3E}">
        <p14:creationId xmlns:p14="http://schemas.microsoft.com/office/powerpoint/2010/main" val="3385856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91070"/>
            <a:ext cx="12192000" cy="7861111"/>
          </a:xfrm>
        </p:spPr>
      </p:pic>
    </p:spTree>
    <p:extLst>
      <p:ext uri="{BB962C8B-B14F-4D97-AF65-F5344CB8AC3E}">
        <p14:creationId xmlns:p14="http://schemas.microsoft.com/office/powerpoint/2010/main" val="29742421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5</Words>
  <Application>Microsoft Office PowerPoint</Application>
  <PresentationFormat>Widescreen</PresentationFormat>
  <Paragraphs>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Prepositional Phrase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PC</dc:creator>
  <cp:lastModifiedBy>My PC</cp:lastModifiedBy>
  <cp:revision>5</cp:revision>
  <dcterms:created xsi:type="dcterms:W3CDTF">2020-11-30T23:03:57Z</dcterms:created>
  <dcterms:modified xsi:type="dcterms:W3CDTF">2020-12-01T07:03:11Z</dcterms:modified>
</cp:coreProperties>
</file>